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5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568CF-B900-4B32-97DA-F02693F91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062F39-178B-4EA4-989B-B27678A0D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40497D-4E83-416E-8975-CA40C18B3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302C-7068-479E-981D-88BC44B8C605}" type="datetimeFigureOut">
              <a:rPr lang="zh-TW" altLang="en-US" smtClean="0"/>
              <a:t>2020/8/2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353BB8-47DC-4604-A2B3-F0EF340FB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801C47-C4E6-4DC5-B3BB-BC1085206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69E11-6DAB-444A-8189-1F5CEF5C05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517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25B84A-DD54-4DBE-A9C7-8863B3E3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809BE30-6C51-4A49-B4CE-2F2C30633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13DEB2-6201-492A-9BF6-2DA1487C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302C-7068-479E-981D-88BC44B8C605}" type="datetimeFigureOut">
              <a:rPr lang="zh-TW" altLang="en-US" smtClean="0"/>
              <a:t>2020/8/2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17452C-1896-4C07-AAF6-DB1FA1CD6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E6AF04-E31B-4B7C-9E79-09E2441F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69E11-6DAB-444A-8189-1F5CEF5C05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6196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EE82A78-8F92-461C-84BC-8497A77D0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19D0290-0B0B-408A-A251-1BE5DECE9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22F2CF-3AC7-442E-A0A0-4DF261CFF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302C-7068-479E-981D-88BC44B8C605}" type="datetimeFigureOut">
              <a:rPr lang="zh-TW" altLang="en-US" smtClean="0"/>
              <a:t>2020/8/2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64CB5B-A4CE-4A41-A118-CE9EE194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3D5A76-BCA8-4FD0-AC25-1AFBA2F6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69E11-6DAB-444A-8189-1F5CEF5C05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560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E45E3A-8AE4-4AC8-82E9-F2E462EA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7034AD-C196-45E6-80F9-5BA38F000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1A0F88-16B5-4AA2-85FE-8CD8E5C0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302C-7068-479E-981D-88BC44B8C605}" type="datetimeFigureOut">
              <a:rPr lang="zh-TW" altLang="en-US" smtClean="0"/>
              <a:t>2020/8/2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33771B-1103-45A9-8B61-22922013C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039D6E-A622-4822-BD2C-5E7B2A70B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69E11-6DAB-444A-8189-1F5CEF5C05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632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AEB772-A25B-47F0-882E-6B594A81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7B1D2F3-F1EB-4AF6-BFAD-9677426B9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6A52C1-989F-4E9D-BD22-D0088E22E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302C-7068-479E-981D-88BC44B8C605}" type="datetimeFigureOut">
              <a:rPr lang="zh-TW" altLang="en-US" smtClean="0"/>
              <a:t>2020/8/2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4D0CB8-D67A-4622-8CD8-8ACD8F656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D7DC8F-7DEB-4A08-8FFB-7D0601F96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69E11-6DAB-444A-8189-1F5CEF5C05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78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DDF81-0D92-47F8-940B-8D897A8A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4AD9B4-7186-4498-82FA-23AD5FA7E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E15C71-D306-43B9-8C01-199257CF0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7801D9-C895-4F77-BF77-549BE1EE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302C-7068-479E-981D-88BC44B8C605}" type="datetimeFigureOut">
              <a:rPr lang="zh-TW" altLang="en-US" smtClean="0"/>
              <a:t>2020/8/2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947238-58F9-464B-B67A-D94DACC6C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812267-AA51-4D9D-9727-17A98504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69E11-6DAB-444A-8189-1F5CEF5C05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31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4DF0AD-2901-4ABB-8AB4-0B53E244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D9CAB3-231A-4FCB-A387-0D3007DE9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B0D31C-813E-40A8-8FE3-7602D2306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C61A5C9-ED94-4847-8017-77B1B3AA2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9B2DA53-A510-4F88-82F3-8F9A1C95F7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8946DF9-8D1C-482B-9F53-1CFCACBE8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302C-7068-479E-981D-88BC44B8C605}" type="datetimeFigureOut">
              <a:rPr lang="zh-TW" altLang="en-US" smtClean="0"/>
              <a:t>2020/8/2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A7171B8-6F04-40D5-9840-72FBD2036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F14AB8B-766C-4028-B19A-63D5C48A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69E11-6DAB-444A-8189-1F5CEF5C05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2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8D2E-2439-4D39-A6AA-B37A1F5A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C7A45D2-B715-4CBA-BD02-6834E163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302C-7068-479E-981D-88BC44B8C605}" type="datetimeFigureOut">
              <a:rPr lang="zh-TW" altLang="en-US" smtClean="0"/>
              <a:t>2020/8/2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A52359-A08C-4FCF-BD9E-1F162466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921A9F-AC6D-41B6-9D05-726EFC617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69E11-6DAB-444A-8189-1F5CEF5C05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97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7B6DE5F-481F-4B71-8BF4-EE346D0D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302C-7068-479E-981D-88BC44B8C605}" type="datetimeFigureOut">
              <a:rPr lang="zh-TW" altLang="en-US" smtClean="0"/>
              <a:t>2020/8/2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5AA0062-DDE3-40E9-95E2-CCD777CB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B4FC3D-E63A-489D-9C9A-01F339AD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69E11-6DAB-444A-8189-1F5CEF5C05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66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F9BB44-DCEA-4337-AA97-0397EF8FC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A0EE30-44E9-4781-8290-CA4DA8957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17BA17-433B-4090-A68F-670F4A89A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6FA4054-2BB6-4A78-8703-D7D06EC62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302C-7068-479E-981D-88BC44B8C605}" type="datetimeFigureOut">
              <a:rPr lang="zh-TW" altLang="en-US" smtClean="0"/>
              <a:t>2020/8/2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AF548A-625C-4427-8409-61F7C89D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D9B808-37EE-40B0-96D0-BA31E076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69E11-6DAB-444A-8189-1F5CEF5C05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09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59D72A-81B8-43A2-88E5-193E2C246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95DE08A-7D15-4BC7-AA70-2D1EDC4F0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04782F2-1E18-4E06-A285-61B2B7BF8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933B5B6-AD94-41AA-81AD-CB79C60F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302C-7068-479E-981D-88BC44B8C605}" type="datetimeFigureOut">
              <a:rPr lang="zh-TW" altLang="en-US" smtClean="0"/>
              <a:t>2020/8/2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02A714A-30CE-4067-83A3-353C7167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0A4F5B-9B19-46E6-9637-DC7539BDD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69E11-6DAB-444A-8189-1F5CEF5C05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057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3C31E31-1D61-4B22-8B7C-C376785C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D3C9D2-EE41-455E-B750-A22971F1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95EC42-E416-44E7-A0D6-BBFD50597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3302C-7068-479E-981D-88BC44B8C605}" type="datetimeFigureOut">
              <a:rPr lang="zh-TW" altLang="en-US" smtClean="0"/>
              <a:t>2020/8/2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E519363-7C52-4076-9FCB-F65BAD4B1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B4C4A7-1D68-426D-A487-23E9678BA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69E11-6DAB-444A-8189-1F5CEF5C05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6613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A45AC6FC-D736-4EDA-8F79-CAF31A2BB7BA}"/>
              </a:ext>
            </a:extLst>
          </p:cNvPr>
          <p:cNvGrpSpPr/>
          <p:nvPr/>
        </p:nvGrpSpPr>
        <p:grpSpPr>
          <a:xfrm>
            <a:off x="579117" y="220977"/>
            <a:ext cx="11160483" cy="5578623"/>
            <a:chOff x="579117" y="220977"/>
            <a:chExt cx="11160483" cy="557862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55DA8C5-705F-4154-BC27-FAA1AB049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17" y="220977"/>
              <a:ext cx="3600000" cy="270000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85695E2-B224-4FE1-8C82-13B53DF35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00" y="220977"/>
              <a:ext cx="3600000" cy="270000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8D200E56-89BE-4083-A150-ED9621B83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9600" y="220977"/>
              <a:ext cx="3600000" cy="27000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293963D-90F3-495A-8C4F-675A54414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17" y="3099600"/>
              <a:ext cx="3600000" cy="27000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E1B76020-AB0A-4145-92AC-C924B20BF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00" y="3099600"/>
              <a:ext cx="3600000" cy="27000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364B5159-FF0F-4DF3-801B-0ECA755E9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9600" y="3099600"/>
              <a:ext cx="3600000" cy="27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3316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A1CFEEA-15C3-4E0C-B36D-1CF85BB83B69}"/>
              </a:ext>
            </a:extLst>
          </p:cNvPr>
          <p:cNvGrpSpPr/>
          <p:nvPr/>
        </p:nvGrpSpPr>
        <p:grpSpPr>
          <a:xfrm>
            <a:off x="579117" y="220975"/>
            <a:ext cx="11160483" cy="5578625"/>
            <a:chOff x="579117" y="220975"/>
            <a:chExt cx="11160483" cy="557862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55DA8C5-705F-4154-BC27-FAA1AB049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17" y="220977"/>
              <a:ext cx="3600000" cy="270000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85695E2-B224-4FE1-8C82-13B53DF35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00" y="220977"/>
              <a:ext cx="3600000" cy="270000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8D200E56-89BE-4083-A150-ED9621B83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9600" y="220977"/>
              <a:ext cx="3600000" cy="27000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293963D-90F3-495A-8C4F-675A54414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17" y="3099600"/>
              <a:ext cx="3600000" cy="27000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E1B76020-AB0A-4145-92AC-C924B20BF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00" y="3099600"/>
              <a:ext cx="3600000" cy="27000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364B5159-FF0F-4DF3-801B-0ECA755E9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9600" y="3099600"/>
              <a:ext cx="3600000" cy="27000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8A710C7-42BF-4EE1-A2AF-56C61183A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17" y="220975"/>
              <a:ext cx="3600000" cy="2700002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DC47E6E-9DDB-4CFC-9F9E-88DEBA60D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00" y="220975"/>
              <a:ext cx="3600000" cy="2700002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84E5ACD1-D291-4915-A955-D83098E6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9600" y="220975"/>
              <a:ext cx="3600000" cy="27000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9D83AC0-C627-4E43-88EB-ADF06322B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17" y="3099600"/>
              <a:ext cx="3600000" cy="270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7218DF8-6E77-45A2-B17B-40504D627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600" y="3099598"/>
              <a:ext cx="3600000" cy="270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3A7A68E-F078-4116-81C0-845AA1A5E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9600" y="3099598"/>
              <a:ext cx="3600000" cy="27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034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010664-0DB9-4ED4-B066-C131BE391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78" y="604518"/>
            <a:ext cx="3600000" cy="27000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5C2FAA5-64B5-40E0-B1E9-9585C3ACC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728998"/>
            <a:ext cx="3600000" cy="2700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FEAFFA3-DC58-468F-ADEE-E7C3CFFE8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00" y="728998"/>
            <a:ext cx="3600000" cy="2700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0A69211-265F-40DB-AD6B-46572108A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78" y="3667582"/>
            <a:ext cx="3600000" cy="270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0E27D4D-6CC4-4B2D-BD3A-8385648FF5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3667582"/>
            <a:ext cx="3600000" cy="2700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EA8B09A4-06EA-4CFA-B378-63035AECA6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00" y="3906517"/>
            <a:ext cx="36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4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0</Words>
  <Application>Microsoft Office PowerPoint</Application>
  <PresentationFormat>寬螢幕</PresentationFormat>
  <Paragraphs>0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育綸 劉</dc:creator>
  <cp:lastModifiedBy>育綸 劉</cp:lastModifiedBy>
  <cp:revision>5</cp:revision>
  <dcterms:created xsi:type="dcterms:W3CDTF">2020-08-02T10:09:40Z</dcterms:created>
  <dcterms:modified xsi:type="dcterms:W3CDTF">2020-08-02T14:12:38Z</dcterms:modified>
</cp:coreProperties>
</file>